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6ca983b0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6ca983b0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6ca983b0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6ca983b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6ca983b0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6ca983b0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6ca983b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6ca983b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6ca983b0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6ca983b0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7.jpg"/><Relationship Id="rId7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Optical Character Recognition</a:t>
            </a:r>
            <a:endParaRPr/>
          </a:p>
        </p:txBody>
      </p:sp>
      <p:sp>
        <p:nvSpPr>
          <p:cNvPr id="177" name="Google Shape;177;p18"/>
          <p:cNvSpPr txBox="1"/>
          <p:nvPr>
            <p:ph idx="1" type="body"/>
          </p:nvPr>
        </p:nvSpPr>
        <p:spPr>
          <a:xfrm>
            <a:off x="729450" y="26022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Subhash N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100"/>
              <a:t>Sri Manakula Vinayagar Engineering College,Pondicherry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729450" y="2009075"/>
            <a:ext cx="42357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The pandemic has accelerated a need for </a:t>
            </a:r>
            <a:r>
              <a:rPr lang="en-GB" sz="1400"/>
              <a:t>digitizing</a:t>
            </a:r>
            <a:r>
              <a:rPr lang="en-GB" sz="1400"/>
              <a:t> of identity and contactless interaction. Develop an application utilizing OCR technology to create a digital version of your physical identity documents.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999" y="1574850"/>
            <a:ext cx="3640099" cy="253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834116" y="21017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OpenCV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Pytesseract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Xlsxwiter</a:t>
            </a:r>
            <a:endParaRPr sz="1500"/>
          </a:p>
        </p:txBody>
      </p:sp>
      <p:sp>
        <p:nvSpPr>
          <p:cNvPr id="190" name="Google Shape;19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Stack Used :</a:t>
            </a:r>
            <a:endParaRPr/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616" y="1135175"/>
            <a:ext cx="4583317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WorkFlow Solution : 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841100" y="2045850"/>
            <a:ext cx="4860900" cy="21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Mark the Coordinates of the word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Crop the word as  a image using the coordinates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Convert the image to threshold binary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Convert the cropped image to string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Save the data to an Excel file and a JSON</a:t>
            </a:r>
            <a:endParaRPr sz="1500"/>
          </a:p>
        </p:txBody>
      </p:sp>
      <p:pic>
        <p:nvPicPr>
          <p:cNvPr id="198" name="Google Shape;1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950" y="1706750"/>
            <a:ext cx="3598650" cy="23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025" y="1386475"/>
            <a:ext cx="5882275" cy="3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900" y="1816300"/>
            <a:ext cx="16478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625" y="2292013"/>
            <a:ext cx="30956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175" y="3518375"/>
            <a:ext cx="14763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1900" y="2882175"/>
            <a:ext cx="321945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5675" y="1237100"/>
            <a:ext cx="1666875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 b="-15794" l="0" r="-15794" t="0"/>
          <a:stretch/>
        </p:blipFill>
        <p:spPr>
          <a:xfrm>
            <a:off x="857250" y="1395400"/>
            <a:ext cx="7161552" cy="402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